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2" r:id="rId5"/>
    <p:sldId id="264" r:id="rId6"/>
    <p:sldId id="260" r:id="rId7"/>
    <p:sldId id="259" r:id="rId8"/>
    <p:sldId id="261" r:id="rId9"/>
    <p:sldId id="263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07" autoAdjust="0"/>
  </p:normalViewPr>
  <p:slideViewPr>
    <p:cSldViewPr>
      <p:cViewPr varScale="1">
        <p:scale>
          <a:sx n="36" d="100"/>
          <a:sy n="36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BD4A9-95D8-4E14-8E9F-DF3025874898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C97222-2D17-42C0-B1F9-9039660F2B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cs typeface="MV Boli" panose="02000500030200090000" pitchFamily="2" charset="0"/>
              </a:rPr>
              <a:t>Наполним музыкой сердца</a:t>
            </a:r>
            <a:endParaRPr lang="ru-RU" sz="6000" b="1" i="1" dirty="0">
              <a:cs typeface="MV Boli" panose="02000500030200090000" pitchFamily="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Sitka Banner" panose="02000505000000020004" pitchFamily="2" charset="0"/>
              </a:rPr>
              <a:t>Музыкальная гостиная</a:t>
            </a:r>
            <a:endParaRPr lang="ru-RU" sz="4800" b="1" dirty="0">
              <a:solidFill>
                <a:srgbClr val="C00000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0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0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820891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3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3690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69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2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9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24744"/>
            <a:ext cx="73448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64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82809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2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68815"/>
            <a:ext cx="4949343" cy="56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0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84075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66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5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Наполним музыкой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8</cp:revision>
  <dcterms:created xsi:type="dcterms:W3CDTF">2017-03-16T05:30:34Z</dcterms:created>
  <dcterms:modified xsi:type="dcterms:W3CDTF">2017-03-16T09:36:04Z</dcterms:modified>
</cp:coreProperties>
</file>